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500ff3323_0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6500ff3323_0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500ff3323_0_2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6500ff3323_0_2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500ff3323_0_3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6500ff3323_0_3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5" name="Google Shape;95;p1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sz="1200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9929520" y="6588720"/>
            <a:ext cx="234864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1810080" y="2377440"/>
            <a:ext cx="8421120" cy="184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0"/>
              <a:buFont typeface="Arial"/>
              <a:buNone/>
            </a:pPr>
            <a:r>
              <a:rPr b="1" i="0" lang="ko-KR" sz="1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오늘 뭐먹지?</a:t>
            </a:r>
            <a:endParaRPr b="0" i="0" sz="1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9929520" y="6588720"/>
            <a:ext cx="234864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5222525" y="4219550"/>
            <a:ext cx="12969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ko-KR" sz="2700">
                <a:solidFill>
                  <a:srgbClr val="FFFFFF"/>
                </a:solidFill>
              </a:rPr>
              <a:t>김혁구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0" y="2520"/>
            <a:ext cx="12191700" cy="11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3"/>
          <p:cNvCxnSpPr/>
          <p:nvPr/>
        </p:nvCxnSpPr>
        <p:spPr>
          <a:xfrm>
            <a:off x="0" y="1141920"/>
            <a:ext cx="12191700" cy="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10" name="Google Shape;210;p23"/>
          <p:cNvSpPr/>
          <p:nvPr/>
        </p:nvSpPr>
        <p:spPr>
          <a:xfrm>
            <a:off x="1445800" y="83150"/>
            <a:ext cx="4995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FFFFFF"/>
                </a:solidFill>
              </a:rPr>
              <a:t>든–든한 국밥 먹어야지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64080" y="140400"/>
            <a:ext cx="8382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2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1815120" y="660240"/>
            <a:ext cx="3639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“오늘 뭐먹지?”가 입에서 나온다면 무조건 여기!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172440" y="1836000"/>
            <a:ext cx="5398800" cy="3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남자들의 3대 메뉴 중 </a:t>
            </a:r>
            <a:r>
              <a:rPr lang="ko-KR" sz="2000">
                <a:solidFill>
                  <a:srgbClr val="44546A"/>
                </a:solidFill>
              </a:rPr>
              <a:t>국밥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요즘 국밥가격이 엄청 올라서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그렇게 좋아보이진 않을지 몰라도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이곳은 돼지고기 잡내도 없고 고기도 많다.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머리고기국밥은 고기반 밥반 수준으로 먹으며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다른 곳에서는 찾기 힘든 오소리 국밥도 있다.</a:t>
            </a:r>
            <a:endParaRPr sz="2000">
              <a:solidFill>
                <a:srgbClr val="44546A"/>
              </a:solidFill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900" y="3108425"/>
            <a:ext cx="5383451" cy="34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983" y="357924"/>
            <a:ext cx="5089283" cy="283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/>
          <p:nvPr/>
        </p:nvSpPr>
        <p:spPr>
          <a:xfrm>
            <a:off x="995760" y="995760"/>
            <a:ext cx="2879640" cy="2879640"/>
          </a:xfrm>
          <a:prstGeom prst="rect">
            <a:avLst/>
          </a:prstGeom>
          <a:solidFill>
            <a:srgbClr val="025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1495080" y="2844720"/>
            <a:ext cx="250992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4412150" y="3105725"/>
            <a:ext cx="56664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3600"/>
              <a:buFont typeface="Arial"/>
              <a:buNone/>
            </a:pPr>
            <a:r>
              <a:rPr lang="ko-KR" sz="3600"/>
              <a:t>약간 특별한 걸 먹고 싶다면?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9929520" y="6588720"/>
            <a:ext cx="234864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/>
          <p:nvPr/>
        </p:nvSpPr>
        <p:spPr>
          <a:xfrm>
            <a:off x="0" y="2520"/>
            <a:ext cx="12191700" cy="11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5"/>
          <p:cNvCxnSpPr/>
          <p:nvPr/>
        </p:nvCxnSpPr>
        <p:spPr>
          <a:xfrm>
            <a:off x="0" y="1141920"/>
            <a:ext cx="12191700" cy="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31" name="Google Shape;231;p25"/>
          <p:cNvSpPr/>
          <p:nvPr/>
        </p:nvSpPr>
        <p:spPr>
          <a:xfrm>
            <a:off x="1445800" y="83150"/>
            <a:ext cx="4995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FFFFFF"/>
                </a:solidFill>
              </a:rPr>
              <a:t>가성비 초밥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64080" y="140400"/>
            <a:ext cx="8382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600">
                <a:solidFill>
                  <a:srgbClr val="FFFFFF"/>
                </a:solidFill>
              </a:rPr>
              <a:t>3</a:t>
            </a:r>
            <a:r>
              <a:rPr b="0" i="0" lang="ko-K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1815120" y="660240"/>
            <a:ext cx="3639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ko-KR" sz="1300">
                <a:solidFill>
                  <a:srgbClr val="FFFFFF"/>
                </a:solidFill>
              </a:rPr>
              <a:t>약간 특별한 걸 먹고 싶다면?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172440" y="1836000"/>
            <a:ext cx="5398800" cy="3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올바른 스시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회덮밥과 우동세트, 라멘세트가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가성비 좋다.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맛도 괜찮고 초밥도 8pc가 나와서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나쁘지 않다.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4546A"/>
              </a:solidFill>
            </a:endParaRPr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900" y="3108425"/>
            <a:ext cx="5383451" cy="34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/>
          <p:nvPr/>
        </p:nvSpPr>
        <p:spPr>
          <a:xfrm>
            <a:off x="0" y="2520"/>
            <a:ext cx="12191700" cy="11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6"/>
          <p:cNvCxnSpPr/>
          <p:nvPr/>
        </p:nvCxnSpPr>
        <p:spPr>
          <a:xfrm>
            <a:off x="0" y="1141920"/>
            <a:ext cx="12191700" cy="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2" name="Google Shape;242;p26"/>
          <p:cNvSpPr/>
          <p:nvPr/>
        </p:nvSpPr>
        <p:spPr>
          <a:xfrm>
            <a:off x="1445800" y="83150"/>
            <a:ext cx="4995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FFFFFF"/>
                </a:solidFill>
              </a:rPr>
              <a:t>육회덮밥? 연어덮밥?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64080" y="140400"/>
            <a:ext cx="8382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600">
                <a:solidFill>
                  <a:srgbClr val="FFFFFF"/>
                </a:solidFill>
              </a:rPr>
              <a:t>3</a:t>
            </a:r>
            <a:r>
              <a:rPr b="0" i="0" lang="ko-K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1815120" y="660240"/>
            <a:ext cx="3639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ko-KR" sz="1300">
                <a:solidFill>
                  <a:srgbClr val="FFFFFF"/>
                </a:solidFill>
              </a:rPr>
              <a:t>약간 특별한 걸 먹고 싶다면?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172448" y="1836000"/>
            <a:ext cx="4205100" cy="3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육회바른연어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육회와 연어를 전문으로 파는 곳이다.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연어나 육회를 점심으로 먹긴 좀 그렇다면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덮밥형식으로 먹으면 된다!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비싸지 않은 가격으로 즐기는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육회와 연어!</a:t>
            </a:r>
            <a:endParaRPr sz="2000">
              <a:solidFill>
                <a:srgbClr val="44546A"/>
              </a:solidFill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638" y="1745000"/>
            <a:ext cx="3690425" cy="492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925" y="3108425"/>
            <a:ext cx="5383451" cy="34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5925" y="83150"/>
            <a:ext cx="5398800" cy="38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76C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7"/>
          <p:cNvGrpSpPr/>
          <p:nvPr/>
        </p:nvGrpSpPr>
        <p:grpSpPr>
          <a:xfrm>
            <a:off x="2509560" y="1351080"/>
            <a:ext cx="6989640" cy="6234780"/>
            <a:chOff x="2509560" y="1351080"/>
            <a:chExt cx="6989640" cy="6234780"/>
          </a:xfrm>
        </p:grpSpPr>
        <p:sp>
          <p:nvSpPr>
            <p:cNvPr id="254" name="Google Shape;254;p27"/>
            <p:cNvSpPr/>
            <p:nvPr/>
          </p:nvSpPr>
          <p:spPr>
            <a:xfrm>
              <a:off x="2509560" y="1351080"/>
              <a:ext cx="2641200" cy="42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BB63"/>
                </a:buClr>
                <a:buSzPts val="13800"/>
                <a:buFont typeface="Arial"/>
                <a:buNone/>
              </a:pPr>
              <a:r>
                <a:rPr b="0" i="0" lang="ko-KR" sz="13800" u="none" cap="none" strike="noStrike">
                  <a:solidFill>
                    <a:srgbClr val="FDBB63"/>
                  </a:solidFill>
                  <a:latin typeface="Arial"/>
                  <a:ea typeface="Arial"/>
                  <a:cs typeface="Arial"/>
                  <a:sym typeface="Arial"/>
                </a:rPr>
                <a:t> 「</a:t>
              </a:r>
              <a:endParaRPr b="0" i="0" sz="13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8200800" y="3290760"/>
              <a:ext cx="1298400" cy="42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BB63"/>
                </a:buClr>
                <a:buSzPts val="13800"/>
                <a:buFont typeface="Arial"/>
                <a:buNone/>
              </a:pPr>
              <a:r>
                <a:rPr b="0" i="0" lang="ko-KR" sz="13800" u="none" cap="none" strike="noStrike">
                  <a:solidFill>
                    <a:srgbClr val="FDBB63"/>
                  </a:solidFill>
                  <a:latin typeface="Arial"/>
                  <a:ea typeface="Arial"/>
                  <a:cs typeface="Arial"/>
                  <a:sym typeface="Arial"/>
                </a:rPr>
                <a:t>」 </a:t>
              </a:r>
              <a:endParaRPr b="0" i="0" sz="13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27"/>
          <p:cNvSpPr/>
          <p:nvPr/>
        </p:nvSpPr>
        <p:spPr>
          <a:xfrm>
            <a:off x="4681215" y="2495300"/>
            <a:ext cx="46428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i="1" lang="ko-KR" sz="2400">
                <a:solidFill>
                  <a:srgbClr val="FFFFFF"/>
                </a:solidFill>
              </a:rPr>
              <a:t>밥은 중대사항이다.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/>
          <p:nvPr/>
        </p:nvSpPr>
        <p:spPr>
          <a:xfrm>
            <a:off x="4937040" y="3097080"/>
            <a:ext cx="228420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b="0" i="1" lang="ko-KR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0" y="2520"/>
            <a:ext cx="12191760" cy="1139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1160654" y="83150"/>
            <a:ext cx="35610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오늘 뭐먹지?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947160" y="660240"/>
            <a:ext cx="539028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치솟는 물가로 인한 고민... 든든한 점심을 원하지만 지갑은 든든하지 못하다!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15"/>
          <p:cNvCxnSpPr/>
          <p:nvPr/>
        </p:nvCxnSpPr>
        <p:spPr>
          <a:xfrm>
            <a:off x="6098400" y="3277440"/>
            <a:ext cx="360" cy="1193040"/>
          </a:xfrm>
          <a:prstGeom prst="straightConnector1">
            <a:avLst/>
          </a:prstGeom>
          <a:noFill/>
          <a:ln cap="flat" cmpd="sng" w="9525">
            <a:solidFill>
              <a:srgbClr val="8296B0"/>
            </a:solidFill>
            <a:prstDash val="dash"/>
            <a:miter lim="8000"/>
            <a:headEnd len="sm" w="sm" type="none"/>
            <a:tailEnd len="sm" w="sm" type="none"/>
          </a:ln>
        </p:spPr>
      </p:cxnSp>
      <p:cxnSp>
        <p:nvCxnSpPr>
          <p:cNvPr id="112" name="Google Shape;112;p15"/>
          <p:cNvCxnSpPr/>
          <p:nvPr/>
        </p:nvCxnSpPr>
        <p:spPr>
          <a:xfrm flipH="1">
            <a:off x="4792320" y="4477680"/>
            <a:ext cx="1288080" cy="774720"/>
          </a:xfrm>
          <a:prstGeom prst="straightConnector1">
            <a:avLst/>
          </a:prstGeom>
          <a:noFill/>
          <a:ln cap="flat" cmpd="sng" w="9525">
            <a:solidFill>
              <a:srgbClr val="8296B0"/>
            </a:solidFill>
            <a:prstDash val="dash"/>
            <a:miter lim="8000"/>
            <a:headEnd len="sm" w="sm" type="none"/>
            <a:tailEnd len="sm" w="sm" type="none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6127200" y="4477680"/>
            <a:ext cx="1072800" cy="679320"/>
          </a:xfrm>
          <a:prstGeom prst="straightConnector1">
            <a:avLst/>
          </a:prstGeom>
          <a:noFill/>
          <a:ln cap="flat" cmpd="sng" w="9525">
            <a:solidFill>
              <a:srgbClr val="8296B0"/>
            </a:solidFill>
            <a:prstDash val="dash"/>
            <a:miter lim="8000"/>
            <a:headEnd len="sm" w="sm" type="none"/>
            <a:tailEnd len="sm" w="sm" type="none"/>
          </a:ln>
        </p:spPr>
      </p:cxnSp>
      <p:sp>
        <p:nvSpPr>
          <p:cNvPr id="114" name="Google Shape;114;p15"/>
          <p:cNvSpPr/>
          <p:nvPr/>
        </p:nvSpPr>
        <p:spPr>
          <a:xfrm>
            <a:off x="3560400" y="4684320"/>
            <a:ext cx="1758240" cy="1758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216760" y="1528200"/>
            <a:ext cx="1758240" cy="17582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6975360" y="4684320"/>
            <a:ext cx="1758240" cy="1758240"/>
          </a:xfrm>
          <a:prstGeom prst="ellipse">
            <a:avLst/>
          </a:prstGeom>
          <a:solidFill>
            <a:srgbClr val="6FBE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5484960" y="2047320"/>
            <a:ext cx="1209960" cy="75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가격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4092120" y="5212800"/>
            <a:ext cx="694800" cy="75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양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7507080" y="5214600"/>
            <a:ext cx="694800" cy="75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맛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15"/>
          <p:cNvGrpSpPr/>
          <p:nvPr/>
        </p:nvGrpSpPr>
        <p:grpSpPr>
          <a:xfrm>
            <a:off x="82451" y="4626000"/>
            <a:ext cx="3346549" cy="1073880"/>
            <a:chOff x="82451" y="4626000"/>
            <a:chExt cx="3346549" cy="1073880"/>
          </a:xfrm>
        </p:grpSpPr>
        <p:sp>
          <p:nvSpPr>
            <p:cNvPr id="121" name="Google Shape;121;p15"/>
            <p:cNvSpPr/>
            <p:nvPr/>
          </p:nvSpPr>
          <p:spPr>
            <a:xfrm>
              <a:off x="570960" y="5184000"/>
              <a:ext cx="2858040" cy="515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배부르게 먹어야 점심 뒤에 있을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여러가지 일들을 수행하지 않겠어? 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2451" y="4626000"/>
              <a:ext cx="32466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점심은 든--든하게 먹</a:t>
              </a:r>
              <a:r>
                <a:rPr lang="ko-KR" sz="2000">
                  <a:solidFill>
                    <a:srgbClr val="404040"/>
                  </a:solidFill>
                </a:rPr>
                <a:t>어</a:t>
              </a:r>
              <a:r>
                <a:rPr b="0" i="0" lang="ko-KR" sz="20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야지!</a:t>
              </a:r>
              <a:endParaRPr b="0" i="0" sz="2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8961120" y="4592150"/>
            <a:ext cx="2858040" cy="1074610"/>
            <a:chOff x="8961120" y="4592150"/>
            <a:chExt cx="2858040" cy="1074610"/>
          </a:xfrm>
        </p:grpSpPr>
        <p:sp>
          <p:nvSpPr>
            <p:cNvPr id="124" name="Google Shape;124;p15"/>
            <p:cNvSpPr/>
            <p:nvPr/>
          </p:nvSpPr>
          <p:spPr>
            <a:xfrm>
              <a:off x="8961120" y="5150160"/>
              <a:ext cx="2858040" cy="5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맛있는 것을 먹어야 일하면서 있던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스트레스가 해결되지 않겠어?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9054727" y="4592150"/>
              <a:ext cx="23709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맛은 포기 못해!</a:t>
              </a:r>
              <a:endParaRPr b="0" i="0" sz="2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6865200" y="1437125"/>
            <a:ext cx="3373800" cy="1074595"/>
            <a:chOff x="6865200" y="1437125"/>
            <a:chExt cx="3373800" cy="1074595"/>
          </a:xfrm>
        </p:grpSpPr>
        <p:sp>
          <p:nvSpPr>
            <p:cNvPr id="127" name="Google Shape;127;p15"/>
            <p:cNvSpPr/>
            <p:nvPr/>
          </p:nvSpPr>
          <p:spPr>
            <a:xfrm>
              <a:off x="7253640" y="1995120"/>
              <a:ext cx="2858040" cy="5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무엇보다 지갑 사정이 먼저지.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돈이 먼저야, 돈!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6865200" y="1437125"/>
              <a:ext cx="33738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역시 가격이 가장 중요하지</a:t>
              </a:r>
              <a:endParaRPr b="0" i="0" sz="2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0" y="2520"/>
            <a:ext cx="12191760" cy="1139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1160656" y="83150"/>
            <a:ext cx="414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오늘 뭐먹지?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947160" y="660240"/>
            <a:ext cx="5390280" cy="2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치솟는 물가로 인한 고민... 든든한 점심을 원하지만 지갑은 든든하지 못하다!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1143000"/>
            <a:ext cx="726084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165960" y="3661200"/>
            <a:ext cx="2858040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화곡역 근처의 먹어본 식당들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995760" y="995760"/>
            <a:ext cx="2879640" cy="2879640"/>
          </a:xfrm>
          <a:prstGeom prst="rect">
            <a:avLst/>
          </a:prstGeom>
          <a:solidFill>
            <a:srgbClr val="025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495080" y="2844720"/>
            <a:ext cx="250992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4068347" y="3105725"/>
            <a:ext cx="5253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181717"/>
                </a:solidFill>
                <a:latin typeface="Arial"/>
                <a:ea typeface="Arial"/>
                <a:cs typeface="Arial"/>
                <a:sym typeface="Arial"/>
              </a:rPr>
              <a:t>가성비 甲 싸고 양 많이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9929520" y="6588720"/>
            <a:ext cx="234864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/>
          <p:nvPr/>
        </p:nvSpPr>
        <p:spPr>
          <a:xfrm>
            <a:off x="0" y="2520"/>
            <a:ext cx="12191760" cy="1139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8"/>
          <p:cNvCxnSpPr/>
          <p:nvPr/>
        </p:nvCxnSpPr>
        <p:spPr>
          <a:xfrm>
            <a:off x="0" y="1141920"/>
            <a:ext cx="12191760" cy="36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3" name="Google Shape;153;p18"/>
          <p:cNvSpPr/>
          <p:nvPr/>
        </p:nvSpPr>
        <p:spPr>
          <a:xfrm>
            <a:off x="1056946" y="83150"/>
            <a:ext cx="6006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전통의 강자 패스트푸드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63360" y="140400"/>
            <a:ext cx="83952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1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1854022" y="660250"/>
            <a:ext cx="2627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가성비 甲 싸고 양 많이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-131050" y="1371600"/>
            <a:ext cx="5257500" cy="3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말이 필요 없는 햄버거 가게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요즘 가격대가 이상한 버거들이 많이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출시되고 있지만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그래도 런치타임에 가면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싼 가격의 메뉴들이 많다.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특히 화곡역 주변에는 거의 모든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패스트 푸드점이 모여있어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취향에 따라 갈 수 있다.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가격대4900~</a:t>
            </a:r>
            <a:r>
              <a:rPr lang="ko-KR" sz="2000">
                <a:solidFill>
                  <a:srgbClr val="44546A"/>
                </a:solidFill>
              </a:rPr>
              <a:t>8000</a:t>
            </a: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0840" y="1371600"/>
            <a:ext cx="4923360" cy="48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391320" y="5362920"/>
            <a:ext cx="4327200" cy="100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3대 버거집 맥도날드, 롯데리아, 버거킹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파파이스, 맘스터치, KFC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이삭토스트, 서브웨이 등등...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>
            <a:off x="0" y="2520"/>
            <a:ext cx="12191760" cy="1139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9"/>
          <p:cNvCxnSpPr/>
          <p:nvPr/>
        </p:nvCxnSpPr>
        <p:spPr>
          <a:xfrm>
            <a:off x="0" y="1141920"/>
            <a:ext cx="12191760" cy="36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65" name="Google Shape;165;p19"/>
          <p:cNvSpPr/>
          <p:nvPr/>
        </p:nvSpPr>
        <p:spPr>
          <a:xfrm>
            <a:off x="63360" y="140400"/>
            <a:ext cx="83952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1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218520" y="1968120"/>
            <a:ext cx="4558320" cy="252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어제 발견한 착한 가격대의 식당</a:t>
            </a:r>
            <a:endParaRPr b="0" i="0" sz="20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lang="ko-KR" sz="2000">
                <a:solidFill>
                  <a:srgbClr val="44546A"/>
                </a:solidFill>
              </a:rPr>
              <a:t>사나이뚝배기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원래 가려던 김치찌개집이 문을 닫아서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즉흥적으로 가까운 곳으로 가게 된 곳이었지만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가격이 매우 착한데 맛도 괜찮고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양도 배를 충분히 채울만큼 준다.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게다가 공기밥이 무</a:t>
            </a:r>
            <a:r>
              <a:rPr lang="ko-KR" sz="2000">
                <a:solidFill>
                  <a:srgbClr val="44546A"/>
                </a:solidFill>
              </a:rPr>
              <a:t>제한</a:t>
            </a: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5720" y="3014760"/>
            <a:ext cx="5389919" cy="351648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1586527" y="21950"/>
            <a:ext cx="41616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가격이 착해요!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1854022" y="660250"/>
            <a:ext cx="2627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가성비 甲 싸고 양 많이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973" y="140400"/>
            <a:ext cx="3451426" cy="345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0" y="2520"/>
            <a:ext cx="12191760" cy="1139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0" y="1141920"/>
            <a:ext cx="12191760" cy="36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7" name="Google Shape;177;p20"/>
          <p:cNvSpPr/>
          <p:nvPr/>
        </p:nvSpPr>
        <p:spPr>
          <a:xfrm>
            <a:off x="63360" y="140400"/>
            <a:ext cx="83952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1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283680" y="1360080"/>
            <a:ext cx="4433040" cy="374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보배반점 화곡역점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겉만 본다면 평범한 중식당 프랜차이점이다.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하지만 지금 월요일과 금요일 한정으로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이벤트를 열고 있다.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월요일 짜장면 3900원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금요일 짬뽕 6000원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언제 끝날진 모르지만 이 가격은 절대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그냥 넘기지 못한다.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-13516" l="8868" r="-11632" t="10338"/>
          <a:stretch/>
        </p:blipFill>
        <p:spPr>
          <a:xfrm>
            <a:off x="6659613" y="140400"/>
            <a:ext cx="3856025" cy="43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1365840" y="96120"/>
            <a:ext cx="309132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한정 이벤트 중! 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9240" y="3098160"/>
            <a:ext cx="5396760" cy="35092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1854022" y="660250"/>
            <a:ext cx="2627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가성비 甲 싸고 양 많이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995760" y="995760"/>
            <a:ext cx="2879640" cy="2879640"/>
          </a:xfrm>
          <a:prstGeom prst="rect">
            <a:avLst/>
          </a:prstGeom>
          <a:solidFill>
            <a:srgbClr val="025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1495080" y="2844720"/>
            <a:ext cx="250992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3748325" y="2882527"/>
            <a:ext cx="64824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181717"/>
                </a:solidFill>
                <a:latin typeface="Arial"/>
                <a:ea typeface="Arial"/>
                <a:cs typeface="Arial"/>
                <a:sym typeface="Arial"/>
              </a:rPr>
              <a:t>“오늘 뭐먹지?”가 입에서 나온다면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181717"/>
                </a:solidFill>
                <a:latin typeface="Arial"/>
                <a:ea typeface="Arial"/>
                <a:cs typeface="Arial"/>
                <a:sym typeface="Arial"/>
              </a:rPr>
              <a:t> 무조건 여기 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9929520" y="6588720"/>
            <a:ext cx="234864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/>
          <p:nvPr/>
        </p:nvSpPr>
        <p:spPr>
          <a:xfrm>
            <a:off x="0" y="2520"/>
            <a:ext cx="12191760" cy="1139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2"/>
          <p:cNvCxnSpPr/>
          <p:nvPr/>
        </p:nvCxnSpPr>
        <p:spPr>
          <a:xfrm>
            <a:off x="0" y="1141920"/>
            <a:ext cx="12191760" cy="36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8" name="Google Shape;198;p22"/>
          <p:cNvSpPr/>
          <p:nvPr/>
        </p:nvSpPr>
        <p:spPr>
          <a:xfrm>
            <a:off x="1445800" y="83150"/>
            <a:ext cx="3355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남자의 식당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64080" y="140400"/>
            <a:ext cx="83808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 2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1815120" y="660240"/>
            <a:ext cx="3638880" cy="2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“오늘 뭐먹지?”가 입에서 나온다면 무조건 여기!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172440" y="1836000"/>
            <a:ext cx="5398920" cy="313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남자들의 3대 메뉴 </a:t>
            </a:r>
            <a:r>
              <a:rPr lang="ko-KR" sz="2000">
                <a:solidFill>
                  <a:srgbClr val="44546A"/>
                </a:solidFill>
              </a:rPr>
              <a:t>국밥, 제육, 돈까스 중</a:t>
            </a:r>
            <a:endParaRPr sz="2000">
              <a:solidFill>
                <a:srgbClr val="44546A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두 개가 있는</a:t>
            </a:r>
            <a:r>
              <a:rPr lang="ko-KR" sz="2000"/>
              <a:t> </a:t>
            </a: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미각식당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옛날돈까스가 요즘 물가로 생각되지 않을 정도로 싸다.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게다가 양? 성인 남성이 메뉴 하나만 먹어도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배부를 정도로 매우 많다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게다가 우동국물도 있어서 첫인상도 매우 좋다.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추천 메뉴는 차돌된장비빔밥과 반계칼국수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6560" y="1169280"/>
            <a:ext cx="6164280" cy="287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5910" y="3108415"/>
            <a:ext cx="5383439" cy="348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